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56" r:id="rId6"/>
    <p:sldId id="257" r:id="rId7"/>
    <p:sldId id="262" r:id="rId8"/>
    <p:sldId id="258" r:id="rId9"/>
    <p:sldId id="260" r:id="rId10"/>
    <p:sldId id="259" r:id="rId11"/>
    <p:sldId id="266" r:id="rId12"/>
    <p:sldId id="268" r:id="rId13"/>
    <p:sldId id="269" r:id="rId14"/>
    <p:sldId id="267" r:id="rId15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75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0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51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48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6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5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1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86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D0B85-946B-49D6-93B6-39FF92B94F9A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76626-311B-48D3-AB85-073D1F864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3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Owner\Local Settings\Temporary Internet Files\Content.IE5\J73LRPSY\MC900157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194" y="381000"/>
            <a:ext cx="4724400" cy="601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wner\Local Settings\Temporary Internet Files\Content.IE5\J73LRPSY\MP9004448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609600"/>
            <a:ext cx="3995928" cy="524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Owner\Local Settings\Temporary Internet Files\Content.IE5\898PQVTH\MC90043819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0"/>
            <a:ext cx="5386389" cy="49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Documents and Settings\Owner\Local Settings\Temporary Internet Files\Content.IE5\J73LRPSY\MC9001134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78279">
            <a:off x="4460770" y="1179988"/>
            <a:ext cx="2066140" cy="207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2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C:\Documents and Settings\Owner\Local Settings\Temporary Internet Files\Content.IE5\898PQVTH\MC9001514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0"/>
            <a:ext cx="5103292" cy="539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1752600" y="60960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4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Owner\Local Settings\Temporary Internet Files\Content.IE5\J73LRPSY\MC9000894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6790836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27120" y="990600"/>
            <a:ext cx="1295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34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Owner\Local Settings\Temporary Internet Files\Content.IE5\1WQW1NGT\MC9001936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295" y="480898"/>
            <a:ext cx="4531829" cy="575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Owner\Local Settings\Temporary Internet Files\Content.IE5\J73LRPSY\MC9000386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6069"/>
            <a:ext cx="4336432" cy="604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Owner\Local Settings\Temporary Internet Files\Content.IE5\1WQW1NGT\MC90015719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89398"/>
            <a:ext cx="4467295" cy="59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1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C:\Documents and Settings\Owner\Local Settings\Temporary Internet Files\Content.IE5\898PQVTH\MP9004002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5633165" cy="450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2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Owner\Local Settings\Temporary Internet Files\Content.IE5\1WQW1NGT\MC9004460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38200"/>
            <a:ext cx="4894337" cy="475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3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\Local Settings\Temporary Internet Files\Content.IE5\898PQVTH\MC90043812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21158"/>
            <a:ext cx="8001000" cy="344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84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Owner\Local Settings\Temporary Internet Files\Content.IE5\LT6MZAII\MC90044066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51054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Owner\Local Settings\Temporary Internet Files\Content.IE5\LT6MZAII\MC90044066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14400"/>
            <a:ext cx="4800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7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Owner\Local Settings\Temporary Internet Files\Content.IE5\898PQVTH\MC90043816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838199"/>
            <a:ext cx="4722006" cy="521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0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Owner\Local Settings\Temporary Internet Files\Content.IE5\1WQW1NGT\MC90043816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3400"/>
            <a:ext cx="4154641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6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0</Words>
  <Application>Microsoft Office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13</cp:revision>
  <cp:lastPrinted>2012-10-13T00:16:35Z</cp:lastPrinted>
  <dcterms:created xsi:type="dcterms:W3CDTF">2012-10-07T23:37:00Z</dcterms:created>
  <dcterms:modified xsi:type="dcterms:W3CDTF">2012-10-13T00:17:03Z</dcterms:modified>
</cp:coreProperties>
</file>